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1" r:id="rId4"/>
    <p:sldId id="262" r:id="rId5"/>
    <p:sldId id="265" r:id="rId6"/>
  </p:sldIdLst>
  <p:sldSz cx="12192000" cy="6858000"/>
  <p:notesSz cx="7007225" cy="9293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7881" y="185738"/>
            <a:ext cx="4337050" cy="692150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7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11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453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70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68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28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97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3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30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5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32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81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24225" y="365125"/>
            <a:ext cx="835025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24225" y="2879725"/>
            <a:ext cx="835025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4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Subtitle 2"/>
          <p:cNvSpPr>
            <a:spLocks noGrp="1"/>
          </p:cNvSpPr>
          <p:nvPr>
            <p:ph type="subTitle" idx="4294967295"/>
          </p:nvPr>
        </p:nvSpPr>
        <p:spPr>
          <a:xfrm>
            <a:off x="3294062" y="2804160"/>
            <a:ext cx="8669337" cy="2331719"/>
          </a:xfrm>
        </p:spPr>
        <p:txBody>
          <a:bodyPr/>
          <a:lstStyle/>
          <a:p>
            <a:pPr algn="r"/>
            <a:r>
              <a:rPr lang="en-US" altLang="en-US" sz="1600" b="1" dirty="0">
                <a:solidFill>
                  <a:schemeClr val="bg1"/>
                </a:solidFill>
                <a:ea typeface="Yu Gothic Medium" panose="020B0500000000000000" pitchFamily="34" charset="-128"/>
              </a:rPr>
              <a:t>Eddie Mersereau LCSW, CSAC </a:t>
            </a:r>
          </a:p>
          <a:p>
            <a:pPr algn="r"/>
            <a:r>
              <a:rPr lang="en-US" altLang="en-US" sz="1600" dirty="0">
                <a:solidFill>
                  <a:schemeClr val="bg1"/>
                </a:solidFill>
                <a:ea typeface="Yu Gothic Medium" panose="020B0500000000000000" pitchFamily="34" charset="-128"/>
              </a:rPr>
              <a:t>Alcohol and Drug Abuse Division, Hawaii Department of Health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</a:rPr>
              <a:t>Beth A. Rutkowski, MPH</a:t>
            </a:r>
            <a:endParaRPr lang="en-US" sz="1600" dirty="0">
              <a:solidFill>
                <a:schemeClr val="bg1"/>
              </a:solidFill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</a:rPr>
              <a:t>Associate Director of Training &amp; Epidemiologist, UCLA Integrated Substance Abuse Programs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</a:rPr>
              <a:t>Co-Director, Pacific Southwest Addiction Technology Transfer Center (HHS Region 9)</a:t>
            </a:r>
          </a:p>
          <a:p>
            <a:pPr algn="r"/>
            <a:r>
              <a:rPr lang="en-US" altLang="en-US" sz="1600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Substance Abuse and Mental Health Services Administration</a:t>
            </a:r>
          </a:p>
          <a:p>
            <a:pPr algn="r"/>
            <a:r>
              <a:rPr lang="en-US" altLang="en-US" sz="1600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U.S. Department of Health and Human Services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294063" y="306388"/>
            <a:ext cx="8253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36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Hawaii </a:t>
            </a:r>
            <a:r>
              <a:rPr lang="mr-IN" altLang="en-US" sz="36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–</a:t>
            </a:r>
            <a:r>
              <a:rPr lang="en-US" altLang="en-US" sz="36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Re-thinking our system of care 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98450" y="5808663"/>
            <a:ext cx="2384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Location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66172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77875" y="161925"/>
            <a:ext cx="508171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Using the ATTC </a:t>
            </a:r>
            <a:r>
              <a:rPr lang="mr-IN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–</a:t>
            </a:r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Hawaii</a:t>
            </a:r>
            <a:endParaRPr lang="en-US" altLang="en-US" sz="3400" dirty="0"/>
          </a:p>
        </p:txBody>
      </p:sp>
      <p:sp>
        <p:nvSpPr>
          <p:cNvPr id="15364" name="Content Placeholder 2"/>
          <p:cNvSpPr txBox="1">
            <a:spLocks/>
          </p:cNvSpPr>
          <p:nvPr/>
        </p:nvSpPr>
        <p:spPr bwMode="auto">
          <a:xfrm>
            <a:off x="777875" y="1720850"/>
            <a:ext cx="1078071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5365" name="Content Placeholder 2"/>
          <p:cNvSpPr txBox="1">
            <a:spLocks/>
          </p:cNvSpPr>
          <p:nvPr/>
        </p:nvSpPr>
        <p:spPr bwMode="auto">
          <a:xfrm>
            <a:off x="777875" y="1385888"/>
            <a:ext cx="107854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System Change </a:t>
            </a:r>
            <a:r>
              <a:rPr lang="mr-IN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–</a:t>
            </a: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Not TA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1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Policy reinforcement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1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Training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1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Systems integration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85813" y="173038"/>
            <a:ext cx="406111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Policy reinforcement</a:t>
            </a:r>
            <a:endParaRPr lang="en-US" altLang="en-US" sz="3400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785813" y="1404938"/>
            <a:ext cx="10785475" cy="48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500" i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“Sometimes you cant be a prophet in your own land”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endParaRPr lang="en-US" altLang="en-US" sz="2500" b="1" i="1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Presentations to legislators, other key policy makers and sub recipients to support/reinforce paradigm shifts and policy direction of SSA.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Implementation of TOT for SBIRT and MI </a:t>
            </a:r>
            <a:r>
              <a:rPr lang="mr-IN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–</a:t>
            </a: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impacts workforce development.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ASAM and DSM-5/ICD-10 integration.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Char char="•"/>
            </a:pPr>
            <a:endParaRPr lang="en-US" alt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762000" y="173038"/>
            <a:ext cx="18003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Training</a:t>
            </a:r>
            <a:endParaRPr lang="en-US" altLang="en-US" sz="3400" dirty="0"/>
          </a:p>
        </p:txBody>
      </p:sp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762000" y="1362075"/>
            <a:ext cx="10761663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Approaching training with sustainability in mind </a:t>
            </a:r>
            <a:r>
              <a:rPr lang="mr-IN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–</a:t>
            </a: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Development of “in-state” training core, with ongoing training and support for trainers.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Allows for increased workforce and availability of trainers.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Promotes “homegrown” expertise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Elevates local standards.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0" y="173038"/>
            <a:ext cx="685957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System Integration/ Transformation</a:t>
            </a:r>
            <a:endParaRPr lang="en-US" altLang="en-US" sz="3400" dirty="0"/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762000" y="1362075"/>
            <a:ext cx="10761663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Direct line to best practices and emerging innovations.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Develops a “collective” knowledge base and policy focus.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Targets system evaluation and change.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HSA PPT Template_022018.potx [Read-Only]" id="{792C0558-9B0C-47EE-B199-3EAF8EAD94E1}" vid="{5BC4C46A-92FD-4AF9-8DEF-1798B8A8D6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SAMHSA PowerPoint Template 2.14.18</Template>
  <TotalTime>22</TotalTime>
  <Words>216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Yu Gothic Medium</vt:lpstr>
      <vt:lpstr>Yu Gothic UI Semibold</vt:lpstr>
      <vt:lpstr>Yu Gothic UI Semilight</vt:lpstr>
      <vt:lpstr>Arial</vt:lpstr>
      <vt:lpstr>Calibri</vt:lpstr>
      <vt:lpstr>Calibri Light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Trick</dc:creator>
  <cp:lastModifiedBy>Tracy Flinn</cp:lastModifiedBy>
  <cp:revision>6</cp:revision>
  <cp:lastPrinted>2018-02-12T19:53:39Z</cp:lastPrinted>
  <dcterms:created xsi:type="dcterms:W3CDTF">2018-02-15T17:13:57Z</dcterms:created>
  <dcterms:modified xsi:type="dcterms:W3CDTF">2018-05-17T14:32:15Z</dcterms:modified>
</cp:coreProperties>
</file>