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7" r:id="rId3"/>
    <p:sldMasterId id="2147483669" r:id="rId4"/>
  </p:sldMasterIdLst>
  <p:notesMasterIdLst>
    <p:notesMasterId r:id="rId16"/>
  </p:notesMasterIdLst>
  <p:sldIdLst>
    <p:sldId id="257" r:id="rId5"/>
    <p:sldId id="258" r:id="rId6"/>
    <p:sldId id="267" r:id="rId7"/>
    <p:sldId id="260" r:id="rId8"/>
    <p:sldId id="261" r:id="rId9"/>
    <p:sldId id="262" r:id="rId10"/>
    <p:sldId id="263" r:id="rId11"/>
    <p:sldId id="268" r:id="rId12"/>
    <p:sldId id="269" r:id="rId13"/>
    <p:sldId id="264"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80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8958D7-48F9-458D-A908-163F30AE1994}" type="datetimeFigureOut">
              <a:rPr lang="en-US" smtClean="0"/>
              <a:t>3/29/2015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D4046C-83FF-4F25-916A-D57EB3A6FDFC}" type="slidenum">
              <a:rPr lang="en-US" smtClean="0"/>
              <a:t>‹#›</a:t>
            </a:fld>
            <a:endParaRPr lang="en-US"/>
          </a:p>
        </p:txBody>
      </p:sp>
    </p:spTree>
    <p:extLst>
      <p:ext uri="{BB962C8B-B14F-4D97-AF65-F5344CB8AC3E}">
        <p14:creationId xmlns:p14="http://schemas.microsoft.com/office/powerpoint/2010/main" val="2431549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117" eaLnBrk="0" hangingPunct="0">
              <a:defRPr>
                <a:solidFill>
                  <a:schemeClr val="tx1"/>
                </a:solidFill>
                <a:latin typeface="Arial" charset="0"/>
                <a:cs typeface="Arial" charset="0"/>
              </a:defRPr>
            </a:lvl1pPr>
            <a:lvl2pPr marL="734244" indent="-282401" defTabSz="902117" eaLnBrk="0" hangingPunct="0">
              <a:defRPr>
                <a:solidFill>
                  <a:schemeClr val="tx1"/>
                </a:solidFill>
                <a:latin typeface="Arial" charset="0"/>
                <a:cs typeface="Arial" charset="0"/>
              </a:defRPr>
            </a:lvl2pPr>
            <a:lvl3pPr marL="1129606" indent="-225922" defTabSz="902117" eaLnBrk="0" hangingPunct="0">
              <a:defRPr>
                <a:solidFill>
                  <a:schemeClr val="tx1"/>
                </a:solidFill>
                <a:latin typeface="Arial" charset="0"/>
                <a:cs typeface="Arial" charset="0"/>
              </a:defRPr>
            </a:lvl3pPr>
            <a:lvl4pPr marL="1581450" indent="-225922" defTabSz="902117" eaLnBrk="0" hangingPunct="0">
              <a:defRPr>
                <a:solidFill>
                  <a:schemeClr val="tx1"/>
                </a:solidFill>
                <a:latin typeface="Arial" charset="0"/>
                <a:cs typeface="Arial" charset="0"/>
              </a:defRPr>
            </a:lvl4pPr>
            <a:lvl5pPr marL="2033292" indent="-225922" defTabSz="902117" eaLnBrk="0" hangingPunct="0">
              <a:defRPr>
                <a:solidFill>
                  <a:schemeClr val="tx1"/>
                </a:solidFill>
                <a:latin typeface="Arial" charset="0"/>
                <a:cs typeface="Arial" charset="0"/>
              </a:defRPr>
            </a:lvl5pPr>
            <a:lvl6pPr marL="2485133" indent="-225922" defTabSz="902117" eaLnBrk="0" fontAlgn="base" hangingPunct="0">
              <a:spcBef>
                <a:spcPct val="0"/>
              </a:spcBef>
              <a:spcAft>
                <a:spcPct val="0"/>
              </a:spcAft>
              <a:defRPr>
                <a:solidFill>
                  <a:schemeClr val="tx1"/>
                </a:solidFill>
                <a:latin typeface="Arial" charset="0"/>
                <a:cs typeface="Arial" charset="0"/>
              </a:defRPr>
            </a:lvl6pPr>
            <a:lvl7pPr marL="2936975" indent="-225922" defTabSz="902117" eaLnBrk="0" fontAlgn="base" hangingPunct="0">
              <a:spcBef>
                <a:spcPct val="0"/>
              </a:spcBef>
              <a:spcAft>
                <a:spcPct val="0"/>
              </a:spcAft>
              <a:defRPr>
                <a:solidFill>
                  <a:schemeClr val="tx1"/>
                </a:solidFill>
                <a:latin typeface="Arial" charset="0"/>
                <a:cs typeface="Arial" charset="0"/>
              </a:defRPr>
            </a:lvl7pPr>
            <a:lvl8pPr marL="3388818" indent="-225922" defTabSz="902117" eaLnBrk="0" fontAlgn="base" hangingPunct="0">
              <a:spcBef>
                <a:spcPct val="0"/>
              </a:spcBef>
              <a:spcAft>
                <a:spcPct val="0"/>
              </a:spcAft>
              <a:defRPr>
                <a:solidFill>
                  <a:schemeClr val="tx1"/>
                </a:solidFill>
                <a:latin typeface="Arial" charset="0"/>
                <a:cs typeface="Arial" charset="0"/>
              </a:defRPr>
            </a:lvl8pPr>
            <a:lvl9pPr marL="3840661" indent="-225922" defTabSz="902117" eaLnBrk="0" fontAlgn="base" hangingPunct="0">
              <a:spcBef>
                <a:spcPct val="0"/>
              </a:spcBef>
              <a:spcAft>
                <a:spcPct val="0"/>
              </a:spcAft>
              <a:defRPr>
                <a:solidFill>
                  <a:schemeClr val="tx1"/>
                </a:solidFill>
                <a:latin typeface="Arial" charset="0"/>
                <a:cs typeface="Arial" charset="0"/>
              </a:defRPr>
            </a:lvl9pPr>
          </a:lstStyle>
          <a:p>
            <a:pPr eaLnBrk="1" hangingPunct="1"/>
            <a:fld id="{E3A18641-A3A0-4FF1-8939-8D8ED86410EF}" type="slidenum">
              <a:rPr lang="en-US" smtClean="0">
                <a:solidFill>
                  <a:srgbClr val="000000"/>
                </a:solidFill>
              </a:rPr>
              <a:pPr eaLnBrk="1" hangingPunct="1"/>
              <a:t>1</a:t>
            </a:fld>
            <a:endParaRPr lang="en-US" dirty="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68EC75-57E5-4A00-B571-2A701125D70C}" type="slidenum">
              <a:rPr lang="en-US">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74568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key highlights….</a:t>
            </a:r>
            <a:endParaRPr lang="en-US" dirty="0"/>
          </a:p>
        </p:txBody>
      </p:sp>
      <p:sp>
        <p:nvSpPr>
          <p:cNvPr id="4" name="Slide Number Placeholder 3"/>
          <p:cNvSpPr>
            <a:spLocks noGrp="1"/>
          </p:cNvSpPr>
          <p:nvPr>
            <p:ph type="sldNum" sz="quarter" idx="10"/>
          </p:nvPr>
        </p:nvSpPr>
        <p:spPr/>
        <p:txBody>
          <a:bodyPr/>
          <a:lstStyle/>
          <a:p>
            <a:pPr>
              <a:defRPr/>
            </a:pPr>
            <a:fld id="{A02852F4-DD32-445A-934C-5135F3E1CE02}"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2945411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2852F4-DD32-445A-934C-5135F3E1CE02}"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488484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2852F4-DD32-445A-934C-5135F3E1CE02}"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088478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2852F4-DD32-445A-934C-5135F3E1CE02}"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188008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2852F4-DD32-445A-934C-5135F3E1CE02}"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2103967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2852F4-DD32-445A-934C-5135F3E1CE02}"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3507808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2852F4-DD32-445A-934C-5135F3E1CE02}"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412654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2" name="Picture 7" descr="PPT_template cov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53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6" descr="PPT Template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905000" y="2435225"/>
            <a:ext cx="6781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590800" y="4191000"/>
            <a:ext cx="6096000" cy="1371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1801813" y="6356350"/>
            <a:ext cx="914400" cy="365125"/>
          </a:xfrm>
        </p:spPr>
        <p:txBody>
          <a:bodyPr/>
          <a:lstStyle>
            <a:lvl1pPr>
              <a:defRPr smtClean="0">
                <a:solidFill>
                  <a:prstClr val="black">
                    <a:tint val="75000"/>
                  </a:prstClr>
                </a:solidFill>
              </a:defRPr>
            </a:lvl1pPr>
          </a:lstStyle>
          <a:p>
            <a:pPr>
              <a:defRPr/>
            </a:pPr>
            <a:fld id="{AB9C6342-8F6B-4C4D-99D1-D5B261F92041}" type="datetime1">
              <a:rPr lang="en-US"/>
              <a:pPr>
                <a:defRPr/>
              </a:pPr>
              <a:t>3/29/2015</a:t>
            </a:fld>
            <a:endParaRPr lang="en-US"/>
          </a:p>
        </p:txBody>
      </p:sp>
      <p:sp>
        <p:nvSpPr>
          <p:cNvPr id="6" name="Footer Placeholder 4"/>
          <p:cNvSpPr>
            <a:spLocks noGrp="1"/>
          </p:cNvSpPr>
          <p:nvPr>
            <p:ph type="ftr" sz="quarter" idx="11"/>
          </p:nvPr>
        </p:nvSpPr>
        <p:spPr>
          <a:xfrm>
            <a:off x="2944813" y="6356350"/>
            <a:ext cx="2133600" cy="365125"/>
          </a:xfrm>
          <a:prstGeom prst="rect">
            <a:avLst/>
          </a:prstGeom>
        </p:spPr>
        <p:txBody>
          <a:bodyPr/>
          <a:lstStyle>
            <a:lvl1pPr algn="l" fontAlgn="auto">
              <a:spcBef>
                <a:spcPts val="0"/>
              </a:spcBef>
              <a:spcAft>
                <a:spcPts val="0"/>
              </a:spcAft>
              <a:defRPr lang="en-US" b="0">
                <a:solidFill>
                  <a:prstClr val="black"/>
                </a:solidFill>
                <a:latin typeface="+mn-lt"/>
                <a:cs typeface="+mn-cs"/>
              </a:defRPr>
            </a:lvl1pPr>
          </a:lstStyle>
          <a:p>
            <a:pPr>
              <a:defRPr/>
            </a:pPr>
            <a:endParaRPr>
              <a:ea typeface="ＭＳ Ｐゴシック" charset="-128"/>
            </a:endParaRPr>
          </a:p>
        </p:txBody>
      </p:sp>
      <p:sp>
        <p:nvSpPr>
          <p:cNvPr id="7" name="Slide Number Placeholder 5"/>
          <p:cNvSpPr>
            <a:spLocks noGrp="1"/>
          </p:cNvSpPr>
          <p:nvPr>
            <p:ph type="sldNum" sz="quarter" idx="12"/>
          </p:nvPr>
        </p:nvSpPr>
        <p:spPr>
          <a:xfrm>
            <a:off x="5307013" y="6356350"/>
            <a:ext cx="685800" cy="365125"/>
          </a:xfrm>
        </p:spPr>
        <p:txBody>
          <a:bodyPr/>
          <a:lstStyle>
            <a:lvl1pPr>
              <a:defRPr>
                <a:solidFill>
                  <a:prstClr val="black">
                    <a:tint val="75000"/>
                  </a:prstClr>
                </a:solidFill>
              </a:defRPr>
            </a:lvl1pPr>
          </a:lstStyle>
          <a:p>
            <a:pPr>
              <a:defRPr/>
            </a:pPr>
            <a:fld id="{4C1A6511-5B74-462D-B373-B8243E3DF324}" type="slidenum">
              <a:rPr lang="en-US"/>
              <a:pPr>
                <a:defRPr/>
              </a:pPr>
              <a:t>‹#›</a:t>
            </a:fld>
            <a:endParaRPr lang="en-US" dirty="0"/>
          </a:p>
        </p:txBody>
      </p:sp>
    </p:spTree>
    <p:extLst>
      <p:ext uri="{BB962C8B-B14F-4D97-AF65-F5344CB8AC3E}">
        <p14:creationId xmlns:p14="http://schemas.microsoft.com/office/powerpoint/2010/main" val="1227418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DD662-A4EB-445D-9FF1-CF2AF38BE4B3}" type="datetimeFigureOut">
              <a:rPr lang="en-US" smtClean="0">
                <a:solidFill>
                  <a:srgbClr val="000000">
                    <a:tint val="75000"/>
                  </a:srgbClr>
                </a:solidFill>
              </a:rPr>
              <a:pPr/>
              <a:t>3/29/2015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8A8F952C-02C0-4007-A531-B673F75B3BF8}" type="slidenum">
              <a:rPr lang="en-US">
                <a:solidFill>
                  <a:srgbClr val="000000"/>
                </a:solidFill>
                <a:latin typeface="Arial" pitchFamily="34" charset="0"/>
                <a:cs typeface="Arial" pitchFamily="34" charset="0"/>
              </a:rPr>
              <a:pPr fontAlgn="base">
                <a:spcBef>
                  <a:spcPct val="0"/>
                </a:spcBef>
                <a:spcAft>
                  <a:spcPct val="0"/>
                </a:spcAft>
              </a:pPr>
              <a:t>‹#›</a:t>
            </a:fld>
            <a:endParaRPr lang="en-US">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483279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FD9D89-0798-4635-AFA2-282079A75FB2}" type="datetime1">
              <a:rPr lang="en-US">
                <a:solidFill>
                  <a:srgbClr val="000000">
                    <a:tint val="75000"/>
                  </a:srgbClr>
                </a:solidFill>
              </a:rPr>
              <a:pPr>
                <a:defRPr/>
              </a:pPr>
              <a:t>3/29/2015</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64857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635119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24315A-2B2C-4E61-AAC2-C099316E2D8B}" type="datetime1">
              <a:rPr lang="en-US">
                <a:solidFill>
                  <a:srgbClr val="000000">
                    <a:tint val="75000"/>
                  </a:srgbClr>
                </a:solidFill>
              </a:rPr>
              <a:pPr>
                <a:defRPr/>
              </a:pPr>
              <a:t>3/29/2015</a:t>
            </a:fld>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788498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2050" name="Picture 8" descr="PPT Template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828800"/>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8194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fontAlgn="base">
              <a:spcBef>
                <a:spcPct val="0"/>
              </a:spcBef>
              <a:spcAft>
                <a:spcPct val="0"/>
              </a:spcAft>
              <a:defRPr/>
            </a:pPr>
            <a:fld id="{2BFC58B2-5DCC-4323-B91E-65F80702FD9A}" type="datetime1">
              <a:rPr lang="en-US">
                <a:ea typeface="ＭＳ Ｐゴシック" charset="-128"/>
              </a:rPr>
              <a:pPr fontAlgn="base">
                <a:spcBef>
                  <a:spcPct val="0"/>
                </a:spcBef>
                <a:spcAft>
                  <a:spcPct val="0"/>
                </a:spcAft>
                <a:defRPr/>
              </a:pPr>
              <a:t>3/29/2015</a:t>
            </a:fld>
            <a:endParaRPr lang="en-US" dirty="0">
              <a:ea typeface="ＭＳ Ｐゴシック" charset="-128"/>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fontAlgn="base">
              <a:spcBef>
                <a:spcPct val="0"/>
              </a:spcBef>
              <a:spcAft>
                <a:spcPct val="0"/>
              </a:spcAft>
              <a:defRPr/>
            </a:pPr>
            <a:fld id="{F26A4B4D-2A7E-4815-A04E-BFFEF2C2F368}" type="slidenum">
              <a:rPr lang="en-US">
                <a:ea typeface="ＭＳ Ｐゴシック" charset="-128"/>
              </a:rPr>
              <a:pPr fontAlgn="base">
                <a:spcBef>
                  <a:spcPct val="0"/>
                </a:spcBef>
                <a:spcAft>
                  <a:spcPct val="0"/>
                </a:spcAft>
                <a:defRPr/>
              </a:pPr>
              <a:t>‹#›</a:t>
            </a:fld>
            <a:endParaRPr lang="en-US" dirty="0">
              <a:ea typeface="ＭＳ Ｐゴシック" charset="-128"/>
            </a:endParaRPr>
          </a:p>
        </p:txBody>
      </p:sp>
      <p:sp>
        <p:nvSpPr>
          <p:cNvPr id="10" name="Slide Number Placeholder 5"/>
          <p:cNvSpPr txBox="1">
            <a:spLocks/>
          </p:cNvSpPr>
          <p:nvPr/>
        </p:nvSpPr>
        <p:spPr>
          <a:xfrm>
            <a:off x="8686800" y="1295400"/>
            <a:ext cx="457200" cy="228600"/>
          </a:xfrm>
          <a:prstGeom prst="rect">
            <a:avLst/>
          </a:prstGeom>
        </p:spPr>
        <p:txBody>
          <a:bodyPr anchor="ctr"/>
          <a:lstStyle>
            <a:lvl1pPr>
              <a:defRPr b="1" smtClean="0">
                <a:solidFill>
                  <a:schemeClr val="tx1"/>
                </a:solidFill>
              </a:defRPr>
            </a:lvl1pPr>
          </a:lstStyle>
          <a:p>
            <a:pPr fontAlgn="base">
              <a:spcBef>
                <a:spcPct val="0"/>
              </a:spcBef>
              <a:spcAft>
                <a:spcPct val="0"/>
              </a:spcAft>
              <a:defRPr/>
            </a:pPr>
            <a:fld id="{EF381745-095B-4F14-84A4-B09A5F9B9156}" type="slidenum">
              <a:rPr lang="en-US" sz="1400">
                <a:solidFill>
                  <a:prstClr val="white"/>
                </a:solidFill>
                <a:ea typeface="ＭＳ Ｐゴシック" charset="-128"/>
                <a:cs typeface="Arial" pitchFamily="34" charset="0"/>
              </a:rPr>
              <a:pPr fontAlgn="base">
                <a:spcBef>
                  <a:spcPct val="0"/>
                </a:spcBef>
                <a:spcAft>
                  <a:spcPct val="0"/>
                </a:spcAft>
                <a:defRPr/>
              </a:pPr>
              <a:t>‹#›</a:t>
            </a:fld>
            <a:endParaRPr lang="en-US" sz="1400" dirty="0">
              <a:solidFill>
                <a:prstClr val="white"/>
              </a:solidFill>
              <a:ea typeface="ＭＳ Ｐゴシック" charset="-128"/>
              <a:cs typeface="Arial" pitchFamily="34" charset="0"/>
            </a:endParaRPr>
          </a:p>
        </p:txBody>
      </p:sp>
    </p:spTree>
    <p:extLst>
      <p:ext uri="{BB962C8B-B14F-4D97-AF65-F5344CB8AC3E}">
        <p14:creationId xmlns:p14="http://schemas.microsoft.com/office/powerpoint/2010/main" val="2991481390"/>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7890" name="Picture 8" descr="PPT Template3.jpg"/>
          <p:cNvPicPr>
            <a:picLocks noChangeAspect="1"/>
          </p:cNvPicPr>
          <p:nvPr/>
        </p:nvPicPr>
        <p:blipFill>
          <a:blip r:embed="rId3" cstate="print"/>
          <a:srcRect t="3999" b="10001"/>
          <a:stretch>
            <a:fillRect/>
          </a:stretch>
        </p:blipFill>
        <p:spPr bwMode="auto">
          <a:xfrm>
            <a:off x="0" y="0"/>
            <a:ext cx="9144000" cy="6858000"/>
          </a:xfrm>
          <a:prstGeom prst="rect">
            <a:avLst/>
          </a:prstGeom>
          <a:noFill/>
          <a:ln w="9525">
            <a:noFill/>
            <a:miter lim="800000"/>
            <a:headEnd/>
            <a:tailEnd/>
          </a:ln>
        </p:spPr>
      </p:pic>
      <p:sp>
        <p:nvSpPr>
          <p:cNvPr id="7" name="Slide Number Placeholder 3"/>
          <p:cNvSpPr txBox="1">
            <a:spLocks/>
          </p:cNvSpPr>
          <p:nvPr/>
        </p:nvSpPr>
        <p:spPr>
          <a:xfrm>
            <a:off x="8229600" y="6492875"/>
            <a:ext cx="914400" cy="365125"/>
          </a:xfrm>
          <a:prstGeom prst="rect">
            <a:avLst/>
          </a:prstGeom>
        </p:spPr>
        <p:txBody>
          <a:bodyPr anchor="ctr"/>
          <a:lstStyle/>
          <a:p>
            <a:pPr algn="r" fontAlgn="base">
              <a:spcBef>
                <a:spcPct val="0"/>
              </a:spcBef>
              <a:spcAft>
                <a:spcPct val="0"/>
              </a:spcAft>
              <a:defRPr/>
            </a:pPr>
            <a:fld id="{2350E08A-8023-41AF-9A2D-BF505352B082}" type="slidenum">
              <a:rPr lang="en-US" b="1">
                <a:solidFill>
                  <a:srgbClr val="336600"/>
                </a:solidFill>
                <a:cs typeface="Arial" charset="0"/>
              </a:rPr>
              <a:pPr algn="r" fontAlgn="base">
                <a:spcBef>
                  <a:spcPct val="0"/>
                </a:spcBef>
                <a:spcAft>
                  <a:spcPct val="0"/>
                </a:spcAft>
                <a:defRPr/>
              </a:pPr>
              <a:t>‹#›</a:t>
            </a:fld>
            <a:endParaRPr lang="en-US" b="1" dirty="0">
              <a:solidFill>
                <a:srgbClr val="336600"/>
              </a:solidFill>
              <a:cs typeface="Arial" charset="0"/>
            </a:endParaRPr>
          </a:p>
        </p:txBody>
      </p:sp>
      <p:sp>
        <p:nvSpPr>
          <p:cNvPr id="37892" name="Title Placeholder 1"/>
          <p:cNvSpPr>
            <a:spLocks noGrp="1"/>
          </p:cNvSpPr>
          <p:nvPr>
            <p:ph type="title"/>
          </p:nvPr>
        </p:nvSpPr>
        <p:spPr bwMode="auto">
          <a:xfrm>
            <a:off x="457200" y="76200"/>
            <a:ext cx="8229600" cy="1020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893" name="Text Placeholder 2"/>
          <p:cNvSpPr>
            <a:spLocks noGrp="1"/>
          </p:cNvSpPr>
          <p:nvPr>
            <p:ph type="body" idx="1"/>
          </p:nvPr>
        </p:nvSpPr>
        <p:spPr bwMode="auto">
          <a:xfrm>
            <a:off x="457200" y="18288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28194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defRPr>
            </a:lvl1pPr>
          </a:lstStyle>
          <a:p>
            <a:pPr>
              <a:defRPr/>
            </a:pPr>
            <a:endParaRPr lang="en-US" dirty="0">
              <a:solidFill>
                <a:srgbClr val="000000">
                  <a:tint val="75000"/>
                </a:srgbClr>
              </a:solidFill>
              <a:cs typeface="Arial" pitchFamily="34" charset="0"/>
            </a:endParaRPr>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srgbClr val="000000"/>
              </a:solidFill>
            </a:endParaRPr>
          </a:p>
        </p:txBody>
      </p:sp>
    </p:spTree>
    <p:extLst>
      <p:ext uri="{BB962C8B-B14F-4D97-AF65-F5344CB8AC3E}">
        <p14:creationId xmlns:p14="http://schemas.microsoft.com/office/powerpoint/2010/main" val="680321254"/>
      </p:ext>
    </p:extLst>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336600"/>
        </a:buClr>
        <a:buSzPct val="80000"/>
        <a:buFont typeface="Wingdings" pitchFamily="2" charset="2"/>
        <a:buChar char="è"/>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336600"/>
        </a:buClr>
        <a:buChar char="•"/>
        <a:defRPr sz="2800">
          <a:solidFill>
            <a:schemeClr val="tx1"/>
          </a:solidFill>
          <a:latin typeface="+mn-lt"/>
        </a:defRPr>
      </a:lvl2pPr>
      <a:lvl3pPr marL="1143000" indent="-228600" algn="l" rtl="0" eaLnBrk="0" fontAlgn="base" hangingPunct="0">
        <a:spcBef>
          <a:spcPct val="20000"/>
        </a:spcBef>
        <a:spcAft>
          <a:spcPct val="0"/>
        </a:spcAft>
        <a:buClr>
          <a:srgbClr val="336600"/>
        </a:buClr>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rgbClr val="336600"/>
        </a:buClr>
        <a:buFont typeface="Calibri" pitchFamily="34" charset="0"/>
        <a:buChar char="»"/>
        <a:defRPr sz="2000">
          <a:solidFill>
            <a:schemeClr val="tx1"/>
          </a:solidFill>
          <a:latin typeface="+mn-lt"/>
        </a:defRPr>
      </a:lvl4pPr>
      <a:lvl5pPr marL="2057400" indent="-228600" algn="l" rtl="0" eaLnBrk="0" fontAlgn="base" hangingPunct="0">
        <a:spcBef>
          <a:spcPct val="20000"/>
        </a:spcBef>
        <a:spcAft>
          <a:spcPct val="0"/>
        </a:spcAft>
        <a:buClr>
          <a:srgbClr val="336600"/>
        </a:buClr>
        <a:buChar char="o"/>
        <a:defRPr sz="2000">
          <a:solidFill>
            <a:schemeClr val="tx1"/>
          </a:solidFill>
          <a:latin typeface="+mn-lt"/>
        </a:defRPr>
      </a:lvl5pPr>
      <a:lvl6pPr marL="2514600" indent="-228600" algn="l" rtl="0" fontAlgn="base">
        <a:spcBef>
          <a:spcPct val="20000"/>
        </a:spcBef>
        <a:spcAft>
          <a:spcPct val="0"/>
        </a:spcAft>
        <a:buClr>
          <a:srgbClr val="336600"/>
        </a:buClr>
        <a:buChar char="o"/>
        <a:defRPr sz="2000">
          <a:solidFill>
            <a:schemeClr val="tx1"/>
          </a:solidFill>
          <a:latin typeface="+mn-lt"/>
        </a:defRPr>
      </a:lvl6pPr>
      <a:lvl7pPr marL="2971800" indent="-228600" algn="l" rtl="0" fontAlgn="base">
        <a:spcBef>
          <a:spcPct val="20000"/>
        </a:spcBef>
        <a:spcAft>
          <a:spcPct val="0"/>
        </a:spcAft>
        <a:buClr>
          <a:srgbClr val="336600"/>
        </a:buClr>
        <a:buChar char="o"/>
        <a:defRPr sz="2000">
          <a:solidFill>
            <a:schemeClr val="tx1"/>
          </a:solidFill>
          <a:latin typeface="+mn-lt"/>
        </a:defRPr>
      </a:lvl7pPr>
      <a:lvl8pPr marL="3429000" indent="-228600" algn="l" rtl="0" fontAlgn="base">
        <a:spcBef>
          <a:spcPct val="20000"/>
        </a:spcBef>
        <a:spcAft>
          <a:spcPct val="0"/>
        </a:spcAft>
        <a:buClr>
          <a:srgbClr val="336600"/>
        </a:buClr>
        <a:buChar char="o"/>
        <a:defRPr sz="2000">
          <a:solidFill>
            <a:schemeClr val="tx1"/>
          </a:solidFill>
          <a:latin typeface="+mn-lt"/>
        </a:defRPr>
      </a:lvl8pPr>
      <a:lvl9pPr marL="3886200" indent="-228600" algn="l" rtl="0" fontAlgn="base">
        <a:spcBef>
          <a:spcPct val="20000"/>
        </a:spcBef>
        <a:spcAft>
          <a:spcPct val="0"/>
        </a:spcAft>
        <a:buClr>
          <a:srgbClr val="336600"/>
        </a:buClr>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8" descr="PPT Template3.jpg"/>
          <p:cNvPicPr>
            <a:picLocks noChangeAspect="1"/>
          </p:cNvPicPr>
          <p:nvPr/>
        </p:nvPicPr>
        <p:blipFill>
          <a:blip r:embed="rId3" cstate="print"/>
          <a:srcRect t="3999" b="10001"/>
          <a:stretch>
            <a:fillRect/>
          </a:stretch>
        </p:blipFill>
        <p:spPr bwMode="auto">
          <a:xfrm>
            <a:off x="0" y="0"/>
            <a:ext cx="9144000" cy="6858000"/>
          </a:xfrm>
          <a:prstGeom prst="rect">
            <a:avLst/>
          </a:prstGeom>
          <a:noFill/>
          <a:ln w="9525">
            <a:noFill/>
            <a:miter lim="800000"/>
            <a:headEnd/>
            <a:tailEnd/>
          </a:ln>
        </p:spPr>
      </p:pic>
      <p:sp>
        <p:nvSpPr>
          <p:cNvPr id="7" name="Slide Number Placeholder 3"/>
          <p:cNvSpPr txBox="1">
            <a:spLocks/>
          </p:cNvSpPr>
          <p:nvPr/>
        </p:nvSpPr>
        <p:spPr>
          <a:xfrm>
            <a:off x="8229600" y="6492875"/>
            <a:ext cx="914400" cy="365125"/>
          </a:xfrm>
          <a:prstGeom prst="rect">
            <a:avLst/>
          </a:prstGeom>
        </p:spPr>
        <p:txBody>
          <a:bodyPr anchor="ctr"/>
          <a:lstStyle/>
          <a:p>
            <a:pPr algn="r" fontAlgn="base">
              <a:spcBef>
                <a:spcPct val="0"/>
              </a:spcBef>
              <a:spcAft>
                <a:spcPct val="0"/>
              </a:spcAft>
              <a:defRPr/>
            </a:pPr>
            <a:fld id="{6EA6DDA2-1BAF-4C45-A5E9-DAA1FB74D5EC}" type="slidenum">
              <a:rPr lang="en-US" b="1">
                <a:solidFill>
                  <a:srgbClr val="336600"/>
                </a:solidFill>
                <a:cs typeface="Arial" charset="0"/>
              </a:rPr>
              <a:pPr algn="r" fontAlgn="base">
                <a:spcBef>
                  <a:spcPct val="0"/>
                </a:spcBef>
                <a:spcAft>
                  <a:spcPct val="0"/>
                </a:spcAft>
                <a:defRPr/>
              </a:pPr>
              <a:t>‹#›</a:t>
            </a:fld>
            <a:endParaRPr lang="en-US" b="1" dirty="0">
              <a:solidFill>
                <a:srgbClr val="336600"/>
              </a:solidFill>
              <a:cs typeface="Arial" charset="0"/>
            </a:endParaRPr>
          </a:p>
        </p:txBody>
      </p:sp>
      <p:sp>
        <p:nvSpPr>
          <p:cNvPr id="14340" name="Title Placeholder 1"/>
          <p:cNvSpPr>
            <a:spLocks noGrp="1"/>
          </p:cNvSpPr>
          <p:nvPr>
            <p:ph type="title"/>
          </p:nvPr>
        </p:nvSpPr>
        <p:spPr bwMode="auto">
          <a:xfrm>
            <a:off x="457200" y="76200"/>
            <a:ext cx="8229600" cy="1020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41" name="Text Placeholder 2"/>
          <p:cNvSpPr>
            <a:spLocks noGrp="1"/>
          </p:cNvSpPr>
          <p:nvPr>
            <p:ph type="body" idx="1"/>
          </p:nvPr>
        </p:nvSpPr>
        <p:spPr bwMode="auto">
          <a:xfrm>
            <a:off x="457200" y="18288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28194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cs typeface="+mn-cs"/>
              </a:defRPr>
            </a:lvl1pPr>
          </a:lstStyle>
          <a:p>
            <a:pPr>
              <a:defRPr/>
            </a:pPr>
            <a:fld id="{0A22E349-7DC0-4CD7-AC79-9073182EFFFB}" type="datetime1">
              <a:rPr lang="en-US">
                <a:solidFill>
                  <a:srgbClr val="000000">
                    <a:tint val="75000"/>
                  </a:srgbClr>
                </a:solidFill>
              </a:rPr>
              <a:pPr>
                <a:defRPr/>
              </a:pPr>
              <a:t>3/29/2015</a:t>
            </a:fld>
            <a:endParaRPr lang="en-US" dirty="0">
              <a:solidFill>
                <a:srgbClr val="000000">
                  <a:tint val="75000"/>
                </a:srgbClr>
              </a:solidFill>
            </a:endParaRPr>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srgbClr val="000000"/>
              </a:solidFill>
            </a:endParaRPr>
          </a:p>
        </p:txBody>
      </p:sp>
    </p:spTree>
    <p:extLst>
      <p:ext uri="{BB962C8B-B14F-4D97-AF65-F5344CB8AC3E}">
        <p14:creationId xmlns:p14="http://schemas.microsoft.com/office/powerpoint/2010/main" val="763772700"/>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ctr" rtl="0" eaLnBrk="1" fontAlgn="base" hangingPunct="1">
        <a:spcBef>
          <a:spcPct val="0"/>
        </a:spcBef>
        <a:spcAft>
          <a:spcPct val="0"/>
        </a:spcAft>
        <a:defRPr sz="360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Calibri" pitchFamily="34" charset="0"/>
        </a:defRPr>
      </a:lvl2pPr>
      <a:lvl3pPr algn="ctr" rtl="0" eaLnBrk="1" fontAlgn="base" hangingPunct="1">
        <a:spcBef>
          <a:spcPct val="0"/>
        </a:spcBef>
        <a:spcAft>
          <a:spcPct val="0"/>
        </a:spcAft>
        <a:defRPr sz="3600">
          <a:solidFill>
            <a:schemeClr val="tx1"/>
          </a:solidFill>
          <a:latin typeface="Calibri" pitchFamily="34" charset="0"/>
        </a:defRPr>
      </a:lvl3pPr>
      <a:lvl4pPr algn="ctr" rtl="0" eaLnBrk="1" fontAlgn="base" hangingPunct="1">
        <a:spcBef>
          <a:spcPct val="0"/>
        </a:spcBef>
        <a:spcAft>
          <a:spcPct val="0"/>
        </a:spcAft>
        <a:defRPr sz="3600">
          <a:solidFill>
            <a:schemeClr val="tx1"/>
          </a:solidFill>
          <a:latin typeface="Calibri" pitchFamily="34" charset="0"/>
        </a:defRPr>
      </a:lvl4pPr>
      <a:lvl5pPr algn="ctr" rtl="0" eaLnBrk="1" fontAlgn="base" hangingPunct="1">
        <a:spcBef>
          <a:spcPct val="0"/>
        </a:spcBef>
        <a:spcAft>
          <a:spcPct val="0"/>
        </a:spcAft>
        <a:defRPr sz="3600">
          <a:solidFill>
            <a:schemeClr val="tx1"/>
          </a:solidFill>
          <a:latin typeface="Calibri" pitchFamily="34" charset="0"/>
        </a:defRPr>
      </a:lvl5pPr>
      <a:lvl6pPr marL="457200" algn="ctr" rtl="0" eaLnBrk="1" fontAlgn="base" hangingPunct="1">
        <a:spcBef>
          <a:spcPct val="0"/>
        </a:spcBef>
        <a:spcAft>
          <a:spcPct val="0"/>
        </a:spcAft>
        <a:defRPr sz="3600">
          <a:solidFill>
            <a:schemeClr val="tx1"/>
          </a:solidFill>
          <a:latin typeface="Calibri" pitchFamily="34" charset="0"/>
        </a:defRPr>
      </a:lvl6pPr>
      <a:lvl7pPr marL="914400" algn="ctr" rtl="0" eaLnBrk="1" fontAlgn="base" hangingPunct="1">
        <a:spcBef>
          <a:spcPct val="0"/>
        </a:spcBef>
        <a:spcAft>
          <a:spcPct val="0"/>
        </a:spcAft>
        <a:defRPr sz="3600">
          <a:solidFill>
            <a:schemeClr val="tx1"/>
          </a:solidFill>
          <a:latin typeface="Calibri" pitchFamily="34" charset="0"/>
        </a:defRPr>
      </a:lvl7pPr>
      <a:lvl8pPr marL="1371600" algn="ctr" rtl="0" eaLnBrk="1" fontAlgn="base" hangingPunct="1">
        <a:spcBef>
          <a:spcPct val="0"/>
        </a:spcBef>
        <a:spcAft>
          <a:spcPct val="0"/>
        </a:spcAft>
        <a:defRPr sz="3600">
          <a:solidFill>
            <a:schemeClr val="tx1"/>
          </a:solidFill>
          <a:latin typeface="Calibri" pitchFamily="34" charset="0"/>
        </a:defRPr>
      </a:lvl8pPr>
      <a:lvl9pPr marL="1828800" algn="ctr" rtl="0" eaLnBrk="1" fontAlgn="base" hangingPunct="1">
        <a:spcBef>
          <a:spcPct val="0"/>
        </a:spcBef>
        <a:spcAft>
          <a:spcPct val="0"/>
        </a:spcAft>
        <a:defRPr sz="36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336600"/>
        </a:buClr>
        <a:buSzPct val="80000"/>
        <a:buFont typeface="Wingdings" pitchFamily="2" charset="2"/>
        <a:buChar char="è"/>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336600"/>
        </a:buClr>
        <a:buChar char="•"/>
        <a:defRPr sz="2800">
          <a:solidFill>
            <a:schemeClr val="tx1"/>
          </a:solidFill>
          <a:latin typeface="+mn-lt"/>
        </a:defRPr>
      </a:lvl2pPr>
      <a:lvl3pPr marL="1143000" indent="-228600" algn="l" rtl="0" eaLnBrk="1" fontAlgn="base" hangingPunct="1">
        <a:spcBef>
          <a:spcPct val="20000"/>
        </a:spcBef>
        <a:spcAft>
          <a:spcPct val="0"/>
        </a:spcAft>
        <a:buClr>
          <a:srgbClr val="336600"/>
        </a:buClr>
        <a:buFont typeface="Arial" pitchFamily="34" charset="0"/>
        <a:buChar char="–"/>
        <a:defRPr sz="2400">
          <a:solidFill>
            <a:schemeClr val="tx1"/>
          </a:solidFill>
          <a:latin typeface="+mn-lt"/>
        </a:defRPr>
      </a:lvl3pPr>
      <a:lvl4pPr marL="1600200" indent="-228600" algn="l" rtl="0" eaLnBrk="1" fontAlgn="base" hangingPunct="1">
        <a:spcBef>
          <a:spcPct val="20000"/>
        </a:spcBef>
        <a:spcAft>
          <a:spcPct val="0"/>
        </a:spcAft>
        <a:buClr>
          <a:srgbClr val="336600"/>
        </a:buClr>
        <a:buFont typeface="Calibri" pitchFamily="34" charset="0"/>
        <a:buChar char="»"/>
        <a:defRPr sz="2000">
          <a:solidFill>
            <a:schemeClr val="tx1"/>
          </a:solidFill>
          <a:latin typeface="+mn-lt"/>
        </a:defRPr>
      </a:lvl4pPr>
      <a:lvl5pPr marL="2057400" indent="-228600" algn="l" rtl="0" eaLnBrk="1" fontAlgn="base" hangingPunct="1">
        <a:spcBef>
          <a:spcPct val="20000"/>
        </a:spcBef>
        <a:spcAft>
          <a:spcPct val="0"/>
        </a:spcAft>
        <a:buClr>
          <a:srgbClr val="336600"/>
        </a:buClr>
        <a:buChar char="o"/>
        <a:defRPr sz="2000">
          <a:solidFill>
            <a:schemeClr val="tx1"/>
          </a:solidFill>
          <a:latin typeface="+mn-lt"/>
        </a:defRPr>
      </a:lvl5pPr>
      <a:lvl6pPr marL="2514600" indent="-228600" algn="l" rtl="0" eaLnBrk="1" fontAlgn="base" hangingPunct="1">
        <a:spcBef>
          <a:spcPct val="20000"/>
        </a:spcBef>
        <a:spcAft>
          <a:spcPct val="0"/>
        </a:spcAft>
        <a:buClr>
          <a:srgbClr val="336600"/>
        </a:buClr>
        <a:buChar char="o"/>
        <a:defRPr sz="2000">
          <a:solidFill>
            <a:schemeClr val="tx1"/>
          </a:solidFill>
          <a:latin typeface="+mn-lt"/>
        </a:defRPr>
      </a:lvl6pPr>
      <a:lvl7pPr marL="2971800" indent="-228600" algn="l" rtl="0" eaLnBrk="1" fontAlgn="base" hangingPunct="1">
        <a:spcBef>
          <a:spcPct val="20000"/>
        </a:spcBef>
        <a:spcAft>
          <a:spcPct val="0"/>
        </a:spcAft>
        <a:buClr>
          <a:srgbClr val="336600"/>
        </a:buClr>
        <a:buChar char="o"/>
        <a:defRPr sz="2000">
          <a:solidFill>
            <a:schemeClr val="tx1"/>
          </a:solidFill>
          <a:latin typeface="+mn-lt"/>
        </a:defRPr>
      </a:lvl7pPr>
      <a:lvl8pPr marL="3429000" indent="-228600" algn="l" rtl="0" eaLnBrk="1" fontAlgn="base" hangingPunct="1">
        <a:spcBef>
          <a:spcPct val="20000"/>
        </a:spcBef>
        <a:spcAft>
          <a:spcPct val="0"/>
        </a:spcAft>
        <a:buClr>
          <a:srgbClr val="336600"/>
        </a:buClr>
        <a:buChar char="o"/>
        <a:defRPr sz="2000">
          <a:solidFill>
            <a:schemeClr val="tx1"/>
          </a:solidFill>
          <a:latin typeface="+mn-lt"/>
        </a:defRPr>
      </a:lvl8pPr>
      <a:lvl9pPr marL="3886200" indent="-228600" algn="l" rtl="0" eaLnBrk="1" fontAlgn="base" hangingPunct="1">
        <a:spcBef>
          <a:spcPct val="20000"/>
        </a:spcBef>
        <a:spcAft>
          <a:spcPct val="0"/>
        </a:spcAft>
        <a:buClr>
          <a:srgbClr val="336600"/>
        </a:buClr>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7890" name="Picture 8" descr="PPT Template3.jpg"/>
          <p:cNvPicPr>
            <a:picLocks noChangeAspect="1"/>
          </p:cNvPicPr>
          <p:nvPr/>
        </p:nvPicPr>
        <p:blipFill>
          <a:blip r:embed="rId4" cstate="print"/>
          <a:srcRect t="3999" b="10001"/>
          <a:stretch>
            <a:fillRect/>
          </a:stretch>
        </p:blipFill>
        <p:spPr bwMode="auto">
          <a:xfrm>
            <a:off x="0" y="0"/>
            <a:ext cx="9144000" cy="6858000"/>
          </a:xfrm>
          <a:prstGeom prst="rect">
            <a:avLst/>
          </a:prstGeom>
          <a:noFill/>
          <a:ln w="9525">
            <a:noFill/>
            <a:miter lim="800000"/>
            <a:headEnd/>
            <a:tailEnd/>
          </a:ln>
        </p:spPr>
      </p:pic>
      <p:sp>
        <p:nvSpPr>
          <p:cNvPr id="7" name="Slide Number Placeholder 3"/>
          <p:cNvSpPr txBox="1">
            <a:spLocks/>
          </p:cNvSpPr>
          <p:nvPr/>
        </p:nvSpPr>
        <p:spPr>
          <a:xfrm>
            <a:off x="8229600" y="6492875"/>
            <a:ext cx="914400" cy="365125"/>
          </a:xfrm>
          <a:prstGeom prst="rect">
            <a:avLst/>
          </a:prstGeom>
        </p:spPr>
        <p:txBody>
          <a:bodyPr anchor="ctr"/>
          <a:lstStyle/>
          <a:p>
            <a:pPr algn="r" fontAlgn="base">
              <a:spcBef>
                <a:spcPct val="0"/>
              </a:spcBef>
              <a:spcAft>
                <a:spcPct val="0"/>
              </a:spcAft>
              <a:defRPr/>
            </a:pPr>
            <a:fld id="{2350E08A-8023-41AF-9A2D-BF505352B082}" type="slidenum">
              <a:rPr lang="en-US" b="1">
                <a:solidFill>
                  <a:srgbClr val="336600"/>
                </a:solidFill>
                <a:cs typeface="Arial" charset="0"/>
              </a:rPr>
              <a:pPr algn="r" fontAlgn="base">
                <a:spcBef>
                  <a:spcPct val="0"/>
                </a:spcBef>
                <a:spcAft>
                  <a:spcPct val="0"/>
                </a:spcAft>
                <a:defRPr/>
              </a:pPr>
              <a:t>‹#›</a:t>
            </a:fld>
            <a:endParaRPr lang="en-US" b="1" dirty="0">
              <a:solidFill>
                <a:srgbClr val="336600"/>
              </a:solidFill>
              <a:cs typeface="Arial" charset="0"/>
            </a:endParaRPr>
          </a:p>
        </p:txBody>
      </p:sp>
      <p:sp>
        <p:nvSpPr>
          <p:cNvPr id="37892" name="Title Placeholder 1"/>
          <p:cNvSpPr>
            <a:spLocks noGrp="1"/>
          </p:cNvSpPr>
          <p:nvPr>
            <p:ph type="title"/>
          </p:nvPr>
        </p:nvSpPr>
        <p:spPr bwMode="auto">
          <a:xfrm>
            <a:off x="457200" y="76200"/>
            <a:ext cx="8229600" cy="1020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893" name="Text Placeholder 2"/>
          <p:cNvSpPr>
            <a:spLocks noGrp="1"/>
          </p:cNvSpPr>
          <p:nvPr>
            <p:ph type="body" idx="1"/>
          </p:nvPr>
        </p:nvSpPr>
        <p:spPr bwMode="auto">
          <a:xfrm>
            <a:off x="457200" y="18288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28194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defRPr>
            </a:lvl1pPr>
          </a:lstStyle>
          <a:p>
            <a:pPr>
              <a:defRPr/>
            </a:pPr>
            <a:endParaRPr lang="en-US" dirty="0">
              <a:solidFill>
                <a:srgbClr val="000000">
                  <a:tint val="75000"/>
                </a:srgbClr>
              </a:solidFill>
              <a:cs typeface="Arial" pitchFamily="34" charset="0"/>
            </a:endParaRPr>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srgbClr val="000000"/>
              </a:solidFill>
            </a:endParaRPr>
          </a:p>
        </p:txBody>
      </p:sp>
    </p:spTree>
    <p:extLst>
      <p:ext uri="{BB962C8B-B14F-4D97-AF65-F5344CB8AC3E}">
        <p14:creationId xmlns:p14="http://schemas.microsoft.com/office/powerpoint/2010/main" val="2362539811"/>
      </p:ext>
    </p:extLst>
  </p:cSld>
  <p:clrMap bg1="lt1" tx1="dk1" bg2="lt2" tx2="dk2" accent1="accent1" accent2="accent2" accent3="accent3" accent4="accent4" accent5="accent5" accent6="accent6" hlink="hlink" folHlink="folHlink"/>
  <p:sldLayoutIdLst>
    <p:sldLayoutId id="2147483670" r:id="rId1"/>
    <p:sldLayoutId id="2147483672" r:id="rId2"/>
  </p:sldLayoutIdLst>
  <p:hf hdr="0" ftr="0" dt="0"/>
  <p:txStyles>
    <p:title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336600"/>
        </a:buClr>
        <a:buSzPct val="80000"/>
        <a:buFont typeface="Wingdings" pitchFamily="2" charset="2"/>
        <a:buChar char="è"/>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336600"/>
        </a:buClr>
        <a:buChar char="•"/>
        <a:defRPr sz="2800">
          <a:solidFill>
            <a:schemeClr val="tx1"/>
          </a:solidFill>
          <a:latin typeface="+mn-lt"/>
        </a:defRPr>
      </a:lvl2pPr>
      <a:lvl3pPr marL="1143000" indent="-228600" algn="l" rtl="0" eaLnBrk="0" fontAlgn="base" hangingPunct="0">
        <a:spcBef>
          <a:spcPct val="20000"/>
        </a:spcBef>
        <a:spcAft>
          <a:spcPct val="0"/>
        </a:spcAft>
        <a:buClr>
          <a:srgbClr val="336600"/>
        </a:buClr>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rgbClr val="336600"/>
        </a:buClr>
        <a:buFont typeface="Calibri" pitchFamily="34" charset="0"/>
        <a:buChar char="»"/>
        <a:defRPr sz="2000">
          <a:solidFill>
            <a:schemeClr val="tx1"/>
          </a:solidFill>
          <a:latin typeface="+mn-lt"/>
        </a:defRPr>
      </a:lvl4pPr>
      <a:lvl5pPr marL="2057400" indent="-228600" algn="l" rtl="0" eaLnBrk="0" fontAlgn="base" hangingPunct="0">
        <a:spcBef>
          <a:spcPct val="20000"/>
        </a:spcBef>
        <a:spcAft>
          <a:spcPct val="0"/>
        </a:spcAft>
        <a:buClr>
          <a:srgbClr val="336600"/>
        </a:buClr>
        <a:buChar char="o"/>
        <a:defRPr sz="2000">
          <a:solidFill>
            <a:schemeClr val="tx1"/>
          </a:solidFill>
          <a:latin typeface="+mn-lt"/>
        </a:defRPr>
      </a:lvl5pPr>
      <a:lvl6pPr marL="2514600" indent="-228600" algn="l" rtl="0" fontAlgn="base">
        <a:spcBef>
          <a:spcPct val="20000"/>
        </a:spcBef>
        <a:spcAft>
          <a:spcPct val="0"/>
        </a:spcAft>
        <a:buClr>
          <a:srgbClr val="336600"/>
        </a:buClr>
        <a:buChar char="o"/>
        <a:defRPr sz="2000">
          <a:solidFill>
            <a:schemeClr val="tx1"/>
          </a:solidFill>
          <a:latin typeface="+mn-lt"/>
        </a:defRPr>
      </a:lvl6pPr>
      <a:lvl7pPr marL="2971800" indent="-228600" algn="l" rtl="0" fontAlgn="base">
        <a:spcBef>
          <a:spcPct val="20000"/>
        </a:spcBef>
        <a:spcAft>
          <a:spcPct val="0"/>
        </a:spcAft>
        <a:buClr>
          <a:srgbClr val="336600"/>
        </a:buClr>
        <a:buChar char="o"/>
        <a:defRPr sz="2000">
          <a:solidFill>
            <a:schemeClr val="tx1"/>
          </a:solidFill>
          <a:latin typeface="+mn-lt"/>
        </a:defRPr>
      </a:lvl7pPr>
      <a:lvl8pPr marL="3429000" indent="-228600" algn="l" rtl="0" fontAlgn="base">
        <a:spcBef>
          <a:spcPct val="20000"/>
        </a:spcBef>
        <a:spcAft>
          <a:spcPct val="0"/>
        </a:spcAft>
        <a:buClr>
          <a:srgbClr val="336600"/>
        </a:buClr>
        <a:buChar char="o"/>
        <a:defRPr sz="2000">
          <a:solidFill>
            <a:schemeClr val="tx1"/>
          </a:solidFill>
          <a:latin typeface="+mn-lt"/>
        </a:defRPr>
      </a:lvl8pPr>
      <a:lvl9pPr marL="3886200" indent="-228600" algn="l" rtl="0" fontAlgn="base">
        <a:spcBef>
          <a:spcPct val="20000"/>
        </a:spcBef>
        <a:spcAft>
          <a:spcPct val="0"/>
        </a:spcAft>
        <a:buClr>
          <a:srgbClr val="336600"/>
        </a:buClr>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569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Possible Regulatory Review and Revision</a:t>
            </a:r>
            <a:endParaRPr lang="en-US" sz="3600" b="1" dirty="0"/>
          </a:p>
        </p:txBody>
      </p:sp>
      <p:sp>
        <p:nvSpPr>
          <p:cNvPr id="3" name="Content Placeholder 2"/>
          <p:cNvSpPr>
            <a:spLocks noGrp="1"/>
          </p:cNvSpPr>
          <p:nvPr>
            <p:ph idx="1"/>
          </p:nvPr>
        </p:nvSpPr>
        <p:spPr>
          <a:xfrm>
            <a:off x="304800" y="1676400"/>
            <a:ext cx="8229600" cy="4297363"/>
          </a:xfrm>
        </p:spPr>
        <p:txBody>
          <a:bodyPr>
            <a:noAutofit/>
          </a:bodyPr>
          <a:lstStyle/>
          <a:p>
            <a:r>
              <a:rPr lang="en-US" sz="3200" dirty="0" smtClean="0"/>
              <a:t>Long-Range </a:t>
            </a:r>
            <a:r>
              <a:rPr lang="en-US" sz="3200" dirty="0"/>
              <a:t>Response to Short-Comings of Federal Opioid Treatment Program </a:t>
            </a:r>
            <a:r>
              <a:rPr lang="en-US" sz="3200" dirty="0" smtClean="0"/>
              <a:t>Standards</a:t>
            </a:r>
          </a:p>
          <a:p>
            <a:r>
              <a:rPr lang="en-US" sz="3200" dirty="0"/>
              <a:t>Satisfy Executive Order and Request from Congress to update 42 CFR Part 8</a:t>
            </a:r>
            <a:r>
              <a:rPr lang="en-US" sz="3200" dirty="0" smtClean="0"/>
              <a:t>.</a:t>
            </a:r>
          </a:p>
          <a:p>
            <a:r>
              <a:rPr lang="en-US" sz="3200" smtClean="0"/>
              <a:t>Could </a:t>
            </a:r>
            <a:r>
              <a:rPr lang="en-US" sz="3200" dirty="0" smtClean="0"/>
              <a:t>include:</a:t>
            </a:r>
          </a:p>
          <a:p>
            <a:pPr lvl="1"/>
            <a:r>
              <a:rPr lang="en-US" sz="3200" dirty="0" smtClean="0"/>
              <a:t>Amend 8.12(h)(4) to allow APNs and PAs</a:t>
            </a:r>
          </a:p>
          <a:p>
            <a:pPr lvl="1"/>
            <a:r>
              <a:rPr lang="en-US" sz="3200" dirty="0" smtClean="0"/>
              <a:t>Clarify confusion language regarding provider responsibilities elsewhere.</a:t>
            </a:r>
          </a:p>
        </p:txBody>
      </p:sp>
    </p:spTree>
    <p:extLst>
      <p:ext uri="{BB962C8B-B14F-4D97-AF65-F5344CB8AC3E}">
        <p14:creationId xmlns:p14="http://schemas.microsoft.com/office/powerpoint/2010/main" val="4066601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2"/>
          <p:cNvSpPr>
            <a:spLocks noGrp="1"/>
          </p:cNvSpPr>
          <p:nvPr>
            <p:ph idx="1"/>
          </p:nvPr>
        </p:nvSpPr>
        <p:spPr>
          <a:xfrm>
            <a:off x="381000" y="2438400"/>
            <a:ext cx="8229600" cy="2133600"/>
          </a:xfrm>
        </p:spPr>
        <p:txBody>
          <a:bodyPr/>
          <a:lstStyle/>
          <a:p>
            <a:pPr algn="ctr">
              <a:buFont typeface="Wingdings" pitchFamily="2" charset="2"/>
              <a:buNone/>
            </a:pPr>
            <a:r>
              <a:rPr lang="en-US" sz="6000" b="1" dirty="0" smtClean="0">
                <a:solidFill>
                  <a:srgbClr val="006600"/>
                </a:solidFill>
              </a:rPr>
              <a:t>THANK YOU,</a:t>
            </a:r>
          </a:p>
          <a:p>
            <a:pPr algn="ctr">
              <a:buNone/>
            </a:pPr>
            <a:r>
              <a:rPr lang="en-US" sz="3200" b="1" dirty="0" smtClean="0">
                <a:solidFill>
                  <a:srgbClr val="006600"/>
                </a:solidFill>
              </a:rPr>
              <a:t>Melinda.Campopiano@samhsa.hhs.gov</a:t>
            </a:r>
            <a:endParaRPr lang="en-US" sz="3200" b="1" dirty="0">
              <a:solidFill>
                <a:srgbClr val="006600"/>
              </a:solidFill>
            </a:endParaRPr>
          </a:p>
          <a:p>
            <a:pPr algn="ctr">
              <a:buNone/>
            </a:pPr>
            <a:endParaRPr lang="en-US" sz="3200" b="1" dirty="0" smtClean="0">
              <a:solidFill>
                <a:srgbClr val="006600"/>
              </a:solidFill>
            </a:endParaRPr>
          </a:p>
        </p:txBody>
      </p:sp>
    </p:spTree>
    <p:extLst>
      <p:ext uri="{BB962C8B-B14F-4D97-AF65-F5344CB8AC3E}">
        <p14:creationId xmlns:p14="http://schemas.microsoft.com/office/powerpoint/2010/main" val="4169752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9"/>
          <p:cNvSpPr txBox="1">
            <a:spLocks noChangeArrowheads="1"/>
          </p:cNvSpPr>
          <p:nvPr/>
        </p:nvSpPr>
        <p:spPr bwMode="auto">
          <a:xfrm>
            <a:off x="2590800" y="3886200"/>
            <a:ext cx="6477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r>
              <a:rPr lang="en-US" b="1" dirty="0" smtClean="0">
                <a:solidFill>
                  <a:srgbClr val="000000"/>
                </a:solidFill>
                <a:latin typeface="Calibri" pitchFamily="34" charset="0"/>
                <a:ea typeface="ＭＳ Ｐゴシック" charset="-128"/>
              </a:rPr>
              <a:t>Melinda Campopiano, MD</a:t>
            </a:r>
          </a:p>
          <a:p>
            <a:pPr algn="r" eaLnBrk="1" fontAlgn="base" hangingPunct="1">
              <a:spcBef>
                <a:spcPct val="0"/>
              </a:spcBef>
              <a:spcAft>
                <a:spcPct val="0"/>
              </a:spcAft>
            </a:pPr>
            <a:r>
              <a:rPr lang="en-US" dirty="0" smtClean="0">
                <a:solidFill>
                  <a:srgbClr val="000000"/>
                </a:solidFill>
                <a:latin typeface="Calibri" pitchFamily="34" charset="0"/>
                <a:ea typeface="ＭＳ Ｐゴシック" charset="-128"/>
              </a:rPr>
              <a:t>Medical Officer</a:t>
            </a:r>
          </a:p>
          <a:p>
            <a:pPr algn="r" eaLnBrk="1" fontAlgn="base" hangingPunct="1">
              <a:spcBef>
                <a:spcPct val="0"/>
              </a:spcBef>
              <a:spcAft>
                <a:spcPct val="0"/>
              </a:spcAft>
            </a:pPr>
            <a:r>
              <a:rPr lang="en-US" dirty="0" smtClean="0">
                <a:solidFill>
                  <a:srgbClr val="000000"/>
                </a:solidFill>
                <a:latin typeface="Calibri" pitchFamily="34" charset="0"/>
                <a:ea typeface="ＭＳ Ｐゴシック" charset="-128"/>
              </a:rPr>
              <a:t>Center for Substance Abuse Treatment</a:t>
            </a:r>
          </a:p>
          <a:p>
            <a:pPr algn="r" eaLnBrk="1" fontAlgn="base" hangingPunct="1">
              <a:spcBef>
                <a:spcPct val="0"/>
              </a:spcBef>
              <a:spcAft>
                <a:spcPct val="0"/>
              </a:spcAft>
            </a:pPr>
            <a:r>
              <a:rPr lang="en-US" dirty="0" smtClean="0">
                <a:solidFill>
                  <a:srgbClr val="000000"/>
                </a:solidFill>
                <a:latin typeface="Calibri" pitchFamily="34" charset="0"/>
                <a:ea typeface="ＭＳ Ｐゴシック" charset="-128"/>
              </a:rPr>
              <a:t>Substance Abuse and Mental Health Services Administration</a:t>
            </a:r>
          </a:p>
          <a:p>
            <a:pPr algn="r" eaLnBrk="1" fontAlgn="base" hangingPunct="1">
              <a:spcBef>
                <a:spcPct val="0"/>
              </a:spcBef>
              <a:spcAft>
                <a:spcPct val="0"/>
              </a:spcAft>
            </a:pPr>
            <a:r>
              <a:rPr lang="en-US" dirty="0" smtClean="0">
                <a:solidFill>
                  <a:srgbClr val="000000"/>
                </a:solidFill>
                <a:latin typeface="Calibri" pitchFamily="34" charset="0"/>
                <a:ea typeface="ＭＳ Ｐゴシック" charset="-128"/>
              </a:rPr>
              <a:t>U.S. Department of Health &amp; Human Services</a:t>
            </a:r>
          </a:p>
        </p:txBody>
      </p:sp>
      <p:sp>
        <p:nvSpPr>
          <p:cNvPr id="6" name="Title 5"/>
          <p:cNvSpPr txBox="1">
            <a:spLocks/>
          </p:cNvSpPr>
          <p:nvPr/>
        </p:nvSpPr>
        <p:spPr bwMode="auto">
          <a:xfrm>
            <a:off x="1676400" y="2286000"/>
            <a:ext cx="7315200" cy="1676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4400" kern="1200">
                <a:solidFill>
                  <a:srgbClr val="336600"/>
                </a:solidFill>
                <a:latin typeface="Arial" charset="0"/>
                <a:ea typeface="+mj-ea"/>
                <a:cs typeface="+mj-cs"/>
              </a:defRPr>
            </a:lvl1pPr>
            <a:lvl2pPr algn="r" rtl="0" eaLnBrk="0" fontAlgn="base" hangingPunct="0">
              <a:spcBef>
                <a:spcPct val="0"/>
              </a:spcBef>
              <a:spcAft>
                <a:spcPct val="0"/>
              </a:spcAft>
              <a:defRPr sz="4400">
                <a:solidFill>
                  <a:srgbClr val="336600"/>
                </a:solidFill>
                <a:latin typeface="Arial" charset="0"/>
              </a:defRPr>
            </a:lvl2pPr>
            <a:lvl3pPr algn="r" rtl="0" eaLnBrk="0" fontAlgn="base" hangingPunct="0">
              <a:spcBef>
                <a:spcPct val="0"/>
              </a:spcBef>
              <a:spcAft>
                <a:spcPct val="0"/>
              </a:spcAft>
              <a:defRPr sz="4400">
                <a:solidFill>
                  <a:srgbClr val="336600"/>
                </a:solidFill>
                <a:latin typeface="Arial" charset="0"/>
              </a:defRPr>
            </a:lvl3pPr>
            <a:lvl4pPr algn="r" rtl="0" eaLnBrk="0" fontAlgn="base" hangingPunct="0">
              <a:spcBef>
                <a:spcPct val="0"/>
              </a:spcBef>
              <a:spcAft>
                <a:spcPct val="0"/>
              </a:spcAft>
              <a:defRPr sz="4400">
                <a:solidFill>
                  <a:srgbClr val="336600"/>
                </a:solidFill>
                <a:latin typeface="Arial" charset="0"/>
              </a:defRPr>
            </a:lvl4pPr>
            <a:lvl5pPr algn="r" rtl="0" eaLnBrk="0" fontAlgn="base" hangingPunct="0">
              <a:spcBef>
                <a:spcPct val="0"/>
              </a:spcBef>
              <a:spcAft>
                <a:spcPct val="0"/>
              </a:spcAft>
              <a:defRPr sz="4400">
                <a:solidFill>
                  <a:srgbClr val="336600"/>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4000" b="1" dirty="0" smtClean="0">
                <a:solidFill>
                  <a:srgbClr val="006600"/>
                </a:solidFill>
                <a:latin typeface="Calibri" pitchFamily="34" charset="0"/>
              </a:rPr>
              <a:t>Federal Guidelines for Opioid Treatment Programs</a:t>
            </a:r>
          </a:p>
        </p:txBody>
      </p:sp>
      <p:sp>
        <p:nvSpPr>
          <p:cNvPr id="7" name="Text Box 7"/>
          <p:cNvSpPr txBox="1">
            <a:spLocks noChangeArrowheads="1"/>
          </p:cNvSpPr>
          <p:nvPr/>
        </p:nvSpPr>
        <p:spPr bwMode="auto">
          <a:xfrm>
            <a:off x="1676400" y="5782270"/>
            <a:ext cx="4495800" cy="707886"/>
          </a:xfrm>
          <a:prstGeom prst="rect">
            <a:avLst/>
          </a:prstGeom>
          <a:noFill/>
          <a:ln w="9525">
            <a:noFill/>
            <a:miter lim="800000"/>
            <a:headEnd/>
            <a:tailEnd/>
          </a:ln>
        </p:spPr>
        <p:txBody>
          <a:bodyPr wrap="square">
            <a:spAutoFit/>
          </a:bodyPr>
          <a:lstStyle/>
          <a:p>
            <a:pPr algn="ctr" fontAlgn="base">
              <a:spcAft>
                <a:spcPct val="0"/>
              </a:spcAft>
            </a:pPr>
            <a:r>
              <a:rPr lang="en-US" sz="2000" b="1" dirty="0" smtClean="0">
                <a:solidFill>
                  <a:prstClr val="black"/>
                </a:solidFill>
                <a:cs typeface="Arial" pitchFamily="34" charset="0"/>
              </a:rPr>
              <a:t>CSAT/SOTA meeting</a:t>
            </a:r>
            <a:endParaRPr lang="en-US" sz="2000" b="1" dirty="0">
              <a:solidFill>
                <a:prstClr val="black"/>
              </a:solidFill>
              <a:cs typeface="Arial" pitchFamily="34" charset="0"/>
            </a:endParaRPr>
          </a:p>
          <a:p>
            <a:pPr algn="ctr" fontAlgn="base">
              <a:spcAft>
                <a:spcPct val="0"/>
              </a:spcAft>
            </a:pPr>
            <a:r>
              <a:rPr lang="en-US" sz="2000" b="1" dirty="0" smtClean="0">
                <a:solidFill>
                  <a:prstClr val="black"/>
                </a:solidFill>
                <a:cs typeface="Arial" pitchFamily="34" charset="0"/>
                <a:sym typeface="Wingdings" pitchFamily="2" charset="2"/>
              </a:rPr>
              <a:t>Atlanta GA March 29, 2015</a:t>
            </a:r>
            <a:endParaRPr lang="en-US" sz="2000" b="1" dirty="0">
              <a:solidFill>
                <a:prstClr val="black"/>
              </a:solidFill>
              <a:cs typeface="Arial" pitchFamily="34" charset="0"/>
              <a:sym typeface="Wingdings" pitchFamily="2" charset="2"/>
            </a:endParaRPr>
          </a:p>
        </p:txBody>
      </p:sp>
    </p:spTree>
    <p:extLst>
      <p:ext uri="{BB962C8B-B14F-4D97-AF65-F5344CB8AC3E}">
        <p14:creationId xmlns:p14="http://schemas.microsoft.com/office/powerpoint/2010/main" val="3521239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4546600" cy="57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b="1" dirty="0" smtClean="0"/>
              <a:t>New Federal Guidelines for OTPs</a:t>
            </a:r>
            <a:endParaRPr lang="en-US" b="1" dirty="0"/>
          </a:p>
        </p:txBody>
      </p:sp>
      <p:sp>
        <p:nvSpPr>
          <p:cNvPr id="6" name="Content Placeholder 2"/>
          <p:cNvSpPr txBox="1">
            <a:spLocks/>
          </p:cNvSpPr>
          <p:nvPr/>
        </p:nvSpPr>
        <p:spPr>
          <a:xfrm>
            <a:off x="4495800" y="1600200"/>
            <a:ext cx="4724400" cy="5029200"/>
          </a:xfrm>
          <a:prstGeom prst="rect">
            <a:avLst/>
          </a:prstGeom>
        </p:spPr>
        <p:txBody>
          <a:bodyPr>
            <a:noAutofit/>
          </a:bodyPr>
          <a:lstStyle>
            <a:lvl1pPr marL="342900" indent="-342900" algn="l" rtl="0" eaLnBrk="0" fontAlgn="base" hangingPunct="0">
              <a:spcBef>
                <a:spcPct val="20000"/>
              </a:spcBef>
              <a:spcAft>
                <a:spcPct val="0"/>
              </a:spcAft>
              <a:buClr>
                <a:srgbClr val="336600"/>
              </a:buClr>
              <a:buSzPct val="80000"/>
              <a:buFont typeface="Wingdings" pitchFamily="2" charset="2"/>
              <a:buChar char="è"/>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336600"/>
              </a:buClr>
              <a:buChar char="•"/>
              <a:defRPr sz="2800">
                <a:solidFill>
                  <a:schemeClr val="tx1"/>
                </a:solidFill>
                <a:latin typeface="+mn-lt"/>
              </a:defRPr>
            </a:lvl2pPr>
            <a:lvl3pPr marL="1143000" indent="-228600" algn="l" rtl="0" eaLnBrk="0" fontAlgn="base" hangingPunct="0">
              <a:spcBef>
                <a:spcPct val="20000"/>
              </a:spcBef>
              <a:spcAft>
                <a:spcPct val="0"/>
              </a:spcAft>
              <a:buClr>
                <a:srgbClr val="336600"/>
              </a:buClr>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rgbClr val="336600"/>
              </a:buClr>
              <a:buFont typeface="Calibri" pitchFamily="34" charset="0"/>
              <a:buChar char="»"/>
              <a:defRPr sz="2000">
                <a:solidFill>
                  <a:schemeClr val="tx1"/>
                </a:solidFill>
                <a:latin typeface="+mn-lt"/>
              </a:defRPr>
            </a:lvl4pPr>
            <a:lvl5pPr marL="2057400" indent="-228600" algn="l" rtl="0" eaLnBrk="0" fontAlgn="base" hangingPunct="0">
              <a:spcBef>
                <a:spcPct val="20000"/>
              </a:spcBef>
              <a:spcAft>
                <a:spcPct val="0"/>
              </a:spcAft>
              <a:buClr>
                <a:srgbClr val="336600"/>
              </a:buClr>
              <a:buChar char="o"/>
              <a:defRPr sz="2000">
                <a:solidFill>
                  <a:schemeClr val="tx1"/>
                </a:solidFill>
                <a:latin typeface="+mn-lt"/>
              </a:defRPr>
            </a:lvl5pPr>
            <a:lvl6pPr marL="2514600" indent="-228600" algn="l" rtl="0" fontAlgn="base">
              <a:spcBef>
                <a:spcPct val="20000"/>
              </a:spcBef>
              <a:spcAft>
                <a:spcPct val="0"/>
              </a:spcAft>
              <a:buClr>
                <a:srgbClr val="336600"/>
              </a:buClr>
              <a:buChar char="o"/>
              <a:defRPr sz="2000">
                <a:solidFill>
                  <a:schemeClr val="tx1"/>
                </a:solidFill>
                <a:latin typeface="+mn-lt"/>
              </a:defRPr>
            </a:lvl6pPr>
            <a:lvl7pPr marL="2971800" indent="-228600" algn="l" rtl="0" fontAlgn="base">
              <a:spcBef>
                <a:spcPct val="20000"/>
              </a:spcBef>
              <a:spcAft>
                <a:spcPct val="0"/>
              </a:spcAft>
              <a:buClr>
                <a:srgbClr val="336600"/>
              </a:buClr>
              <a:buChar char="o"/>
              <a:defRPr sz="2000">
                <a:solidFill>
                  <a:schemeClr val="tx1"/>
                </a:solidFill>
                <a:latin typeface="+mn-lt"/>
              </a:defRPr>
            </a:lvl7pPr>
            <a:lvl8pPr marL="3429000" indent="-228600" algn="l" rtl="0" fontAlgn="base">
              <a:spcBef>
                <a:spcPct val="20000"/>
              </a:spcBef>
              <a:spcAft>
                <a:spcPct val="0"/>
              </a:spcAft>
              <a:buClr>
                <a:srgbClr val="336600"/>
              </a:buClr>
              <a:buChar char="o"/>
              <a:defRPr sz="2000">
                <a:solidFill>
                  <a:schemeClr val="tx1"/>
                </a:solidFill>
                <a:latin typeface="+mn-lt"/>
              </a:defRPr>
            </a:lvl8pPr>
            <a:lvl9pPr marL="3886200" indent="-228600" algn="l" rtl="0" fontAlgn="base">
              <a:spcBef>
                <a:spcPct val="20000"/>
              </a:spcBef>
              <a:spcAft>
                <a:spcPct val="0"/>
              </a:spcAft>
              <a:buClr>
                <a:srgbClr val="336600"/>
              </a:buClr>
              <a:buChar char="o"/>
              <a:defRPr sz="2000">
                <a:solidFill>
                  <a:schemeClr val="tx1"/>
                </a:solidFill>
                <a:latin typeface="+mn-lt"/>
              </a:defRPr>
            </a:lvl9pPr>
          </a:lstStyle>
          <a:p>
            <a:pPr>
              <a:spcBef>
                <a:spcPts val="0"/>
              </a:spcBef>
              <a:buClr>
                <a:srgbClr val="006600"/>
              </a:buClr>
            </a:pPr>
            <a:r>
              <a:rPr lang="en-US" sz="3200" kern="0" dirty="0" smtClean="0">
                <a:solidFill>
                  <a:srgbClr val="000000"/>
                </a:solidFill>
              </a:rPr>
              <a:t>Offer full range of pharmaceuticals for MAT for medically determined necessary tx of clients</a:t>
            </a:r>
          </a:p>
          <a:p>
            <a:pPr>
              <a:spcBef>
                <a:spcPts val="0"/>
              </a:spcBef>
              <a:buClr>
                <a:srgbClr val="006600"/>
              </a:buClr>
            </a:pPr>
            <a:r>
              <a:rPr lang="en-US" sz="3200" kern="0" dirty="0" smtClean="0">
                <a:solidFill>
                  <a:srgbClr val="000000"/>
                </a:solidFill>
              </a:rPr>
              <a:t>Provide recovery-oriented care</a:t>
            </a:r>
          </a:p>
          <a:p>
            <a:pPr lvl="1">
              <a:spcBef>
                <a:spcPts val="0"/>
              </a:spcBef>
              <a:buClr>
                <a:srgbClr val="006600"/>
              </a:buClr>
            </a:pPr>
            <a:r>
              <a:rPr lang="en-US" sz="3200" kern="0" dirty="0">
                <a:solidFill>
                  <a:srgbClr val="000000"/>
                </a:solidFill>
                <a:cs typeface="Arial" pitchFamily="34" charset="0"/>
              </a:rPr>
              <a:t>R</a:t>
            </a:r>
            <a:r>
              <a:rPr lang="en-US" sz="3200" kern="0" dirty="0" smtClean="0">
                <a:solidFill>
                  <a:srgbClr val="000000"/>
                </a:solidFill>
                <a:cs typeface="Arial" pitchFamily="34" charset="0"/>
              </a:rPr>
              <a:t>elapse/overdose prevention services</a:t>
            </a:r>
          </a:p>
          <a:p>
            <a:pPr>
              <a:spcBef>
                <a:spcPts val="0"/>
              </a:spcBef>
              <a:buClr>
                <a:srgbClr val="006600"/>
              </a:buClr>
            </a:pPr>
            <a:r>
              <a:rPr lang="en-US" sz="3200" kern="0" dirty="0" smtClean="0">
                <a:solidFill>
                  <a:srgbClr val="000000"/>
                </a:solidFill>
              </a:rPr>
              <a:t>Leverage PDMPs as clinical support tools</a:t>
            </a:r>
            <a:endParaRPr lang="en-US" sz="3200" kern="0" dirty="0">
              <a:solidFill>
                <a:srgbClr val="000000"/>
              </a:solidFill>
            </a:endParaRPr>
          </a:p>
        </p:txBody>
      </p:sp>
    </p:spTree>
    <p:extLst>
      <p:ext uri="{BB962C8B-B14F-4D97-AF65-F5344CB8AC3E}">
        <p14:creationId xmlns:p14="http://schemas.microsoft.com/office/powerpoint/2010/main" val="2544276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Federal Opioid Treatment Program Standards</a:t>
            </a:r>
            <a:endParaRPr lang="en-US" b="1" dirty="0"/>
          </a:p>
        </p:txBody>
      </p:sp>
      <p:sp>
        <p:nvSpPr>
          <p:cNvPr id="3" name="Content Placeholder 2"/>
          <p:cNvSpPr>
            <a:spLocks noGrp="1"/>
          </p:cNvSpPr>
          <p:nvPr>
            <p:ph idx="1"/>
          </p:nvPr>
        </p:nvSpPr>
        <p:spPr>
          <a:xfrm>
            <a:off x="-76200" y="1646237"/>
            <a:ext cx="9144000" cy="4297363"/>
          </a:xfrm>
        </p:spPr>
        <p:txBody>
          <a:bodyPr>
            <a:noAutofit/>
          </a:bodyPr>
          <a:lstStyle/>
          <a:p>
            <a:r>
              <a:rPr lang="en-US" dirty="0" smtClean="0"/>
              <a:t>Major change from public comment draft due to language in Part 8.12(h)(4): </a:t>
            </a:r>
          </a:p>
          <a:p>
            <a:pPr lvl="1"/>
            <a:r>
              <a:rPr lang="en-US" sz="2400" i="1" dirty="0" smtClean="0"/>
              <a:t>OTPs shall maintain current procedures adequate to ensure that each opioid agonist treatment medication used by the program is administered and dispensed in accordance with its approved product labeling. </a:t>
            </a:r>
            <a:r>
              <a:rPr lang="en-US" sz="2400" i="1" dirty="0">
                <a:solidFill>
                  <a:srgbClr val="C00000"/>
                </a:solidFill>
              </a:rPr>
              <a:t>Dosing and administration decisions shall be made by a program physician familiar with the most up-to-date product labeling. </a:t>
            </a:r>
            <a:r>
              <a:rPr lang="en-US" sz="2400" i="1" dirty="0" smtClean="0"/>
              <a:t>These procedures must ensure that any significant deviations from the approved labeling, including deviations with regard to dose, frequency, or the conditions of use described in the approved labeling, are specifically documented in the patient's record.</a:t>
            </a:r>
          </a:p>
        </p:txBody>
      </p:sp>
    </p:spTree>
    <p:extLst>
      <p:ext uri="{BB962C8B-B14F-4D97-AF65-F5344CB8AC3E}">
        <p14:creationId xmlns:p14="http://schemas.microsoft.com/office/powerpoint/2010/main" val="3147242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020763"/>
          </a:xfrm>
        </p:spPr>
        <p:txBody>
          <a:bodyPr>
            <a:noAutofit/>
          </a:bodyPr>
          <a:lstStyle/>
          <a:p>
            <a:r>
              <a:rPr lang="en-US" sz="3200" b="1" dirty="0" smtClean="0"/>
              <a:t>Possible Means to Address the Role of Advanced Practice Nurses and Physician Assistants</a:t>
            </a:r>
            <a:endParaRPr lang="en-US" sz="3200" b="1" dirty="0"/>
          </a:p>
        </p:txBody>
      </p:sp>
      <p:sp>
        <p:nvSpPr>
          <p:cNvPr id="3" name="Content Placeholder 2"/>
          <p:cNvSpPr>
            <a:spLocks noGrp="1"/>
          </p:cNvSpPr>
          <p:nvPr>
            <p:ph idx="1"/>
          </p:nvPr>
        </p:nvSpPr>
        <p:spPr>
          <a:xfrm>
            <a:off x="21771" y="1600200"/>
            <a:ext cx="9144000" cy="5029200"/>
          </a:xfrm>
        </p:spPr>
        <p:txBody>
          <a:bodyPr>
            <a:noAutofit/>
          </a:bodyPr>
          <a:lstStyle/>
          <a:p>
            <a:r>
              <a:rPr lang="en-US" dirty="0" smtClean="0"/>
              <a:t>Exemptions allowed in Part 8.11(h): </a:t>
            </a:r>
            <a:r>
              <a:rPr lang="en-US" dirty="0" smtClean="0">
                <a:solidFill>
                  <a:srgbClr val="C00000"/>
                </a:solidFill>
              </a:rPr>
              <a:t>An OTP may, at the time of application for certification or any time thereafter, request from SAMHSA exemption from the regulatory requirements set forth under this section and §8.12. </a:t>
            </a:r>
          </a:p>
          <a:p>
            <a:pPr lvl="1">
              <a:buFont typeface="Arial" panose="020B0604020202020204" pitchFamily="34" charset="0"/>
              <a:buChar char="•"/>
            </a:pPr>
            <a:r>
              <a:rPr lang="en-US" dirty="0" smtClean="0"/>
              <a:t>An example of a case in which an exemption might be granted would be for a private practitioner who wishes to treat a limited number of patients in a non-metropolitan area with few physicians and no rehabilitative services geographically accessible and requests exemption from some of the staffing and service standards. </a:t>
            </a:r>
          </a:p>
        </p:txBody>
      </p:sp>
    </p:spTree>
    <p:extLst>
      <p:ext uri="{BB962C8B-B14F-4D97-AF65-F5344CB8AC3E}">
        <p14:creationId xmlns:p14="http://schemas.microsoft.com/office/powerpoint/2010/main" val="3454055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OTP Justification for Exemption</a:t>
            </a:r>
            <a:endParaRPr lang="en-US" sz="3600" b="1" dirty="0"/>
          </a:p>
        </p:txBody>
      </p:sp>
      <p:sp>
        <p:nvSpPr>
          <p:cNvPr id="3" name="Content Placeholder 2"/>
          <p:cNvSpPr>
            <a:spLocks noGrp="1"/>
          </p:cNvSpPr>
          <p:nvPr>
            <p:ph idx="1"/>
          </p:nvPr>
        </p:nvSpPr>
        <p:spPr>
          <a:xfrm>
            <a:off x="609600" y="1828800"/>
            <a:ext cx="7848600" cy="4297363"/>
          </a:xfrm>
        </p:spPr>
        <p:txBody>
          <a:bodyPr>
            <a:noAutofit/>
          </a:bodyPr>
          <a:lstStyle/>
          <a:p>
            <a:r>
              <a:rPr lang="en-US" dirty="0" smtClean="0"/>
              <a:t>The OTP shall support the rationale for the exemption with </a:t>
            </a:r>
            <a:r>
              <a:rPr lang="en-US" dirty="0" smtClean="0">
                <a:solidFill>
                  <a:srgbClr val="C00000"/>
                </a:solidFill>
              </a:rPr>
              <a:t>thorough documentation</a:t>
            </a:r>
            <a:r>
              <a:rPr lang="en-US" dirty="0" smtClean="0"/>
              <a:t>, to be supplied in an appendix to the initial application for certification or in a separate submission.</a:t>
            </a:r>
          </a:p>
          <a:p>
            <a:r>
              <a:rPr lang="en-US" dirty="0" smtClean="0"/>
              <a:t>SAMHSA will approve or deny such exemptions at the time of application, or any time thereafter, if appropriate. </a:t>
            </a:r>
          </a:p>
          <a:p>
            <a:pPr lvl="1"/>
            <a:r>
              <a:rPr lang="en-US" dirty="0" smtClean="0"/>
              <a:t>SAMHSA shall consult with the appropriate State authority prior to taking action on an exemption request.</a:t>
            </a:r>
            <a:endParaRPr lang="en-US" dirty="0"/>
          </a:p>
        </p:txBody>
      </p:sp>
    </p:spTree>
    <p:extLst>
      <p:ext uri="{BB962C8B-B14F-4D97-AF65-F5344CB8AC3E}">
        <p14:creationId xmlns:p14="http://schemas.microsoft.com/office/powerpoint/2010/main" val="1386860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Proposed Exemption Process</a:t>
            </a:r>
            <a:endParaRPr lang="en-US" b="1" dirty="0"/>
          </a:p>
        </p:txBody>
      </p:sp>
      <p:sp>
        <p:nvSpPr>
          <p:cNvPr id="3" name="Content Placeholder 2"/>
          <p:cNvSpPr>
            <a:spLocks noGrp="1"/>
          </p:cNvSpPr>
          <p:nvPr>
            <p:ph idx="1"/>
          </p:nvPr>
        </p:nvSpPr>
        <p:spPr/>
        <p:txBody>
          <a:bodyPr/>
          <a:lstStyle/>
          <a:p>
            <a:pPr marL="0" indent="0">
              <a:buNone/>
            </a:pPr>
            <a:r>
              <a:rPr lang="en-US" sz="3200" dirty="0" smtClean="0"/>
              <a:t>What is required in the 42CFR Part 8:</a:t>
            </a:r>
          </a:p>
          <a:p>
            <a:r>
              <a:rPr lang="en-US" sz="3200" dirty="0" smtClean="0"/>
              <a:t>OTPs shall support the rationale for the exemption with thorough documentation.</a:t>
            </a:r>
          </a:p>
          <a:p>
            <a:r>
              <a:rPr lang="en-US" sz="3200" dirty="0" smtClean="0"/>
              <a:t>SAMHSA will not approve unless state supports the request.</a:t>
            </a:r>
          </a:p>
          <a:p>
            <a:pPr marL="0" indent="0">
              <a:buNone/>
            </a:pPr>
            <a:endParaRPr lang="en-US" sz="3200" dirty="0"/>
          </a:p>
          <a:p>
            <a:endParaRPr lang="en-US" sz="3200" dirty="0"/>
          </a:p>
        </p:txBody>
      </p:sp>
    </p:spTree>
    <p:extLst>
      <p:ext uri="{BB962C8B-B14F-4D97-AF65-F5344CB8AC3E}">
        <p14:creationId xmlns:p14="http://schemas.microsoft.com/office/powerpoint/2010/main" val="850397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Sample Request for Exemption</a:t>
            </a:r>
            <a:endParaRPr lang="en-US" dirty="0"/>
          </a:p>
        </p:txBody>
      </p:sp>
      <p:sp>
        <p:nvSpPr>
          <p:cNvPr id="4" name="Slide Number Placeholder 3"/>
          <p:cNvSpPr>
            <a:spLocks noGrp="1"/>
          </p:cNvSpPr>
          <p:nvPr>
            <p:ph type="sldNum" sz="quarter" idx="4294967295"/>
          </p:nvPr>
        </p:nvSpPr>
        <p:spPr>
          <a:xfrm>
            <a:off x="8458200" y="6356350"/>
            <a:ext cx="685800" cy="365125"/>
          </a:xfrm>
          <a:prstGeom prst="rect">
            <a:avLst/>
          </a:prstGeom>
        </p:spPr>
        <p:txBody>
          <a:bodyPr/>
          <a:lstStyle/>
          <a:p>
            <a:pPr fontAlgn="base">
              <a:spcBef>
                <a:spcPct val="0"/>
              </a:spcBef>
              <a:spcAft>
                <a:spcPct val="0"/>
              </a:spcAft>
              <a:defRPr/>
            </a:pPr>
            <a:fld id="{4C1A6511-5B74-462D-B373-B8243E3DF324}" type="slidenum">
              <a:rPr lang="en-US" smtClean="0">
                <a:latin typeface="Arial" pitchFamily="34" charset="0"/>
                <a:cs typeface="Arial" pitchFamily="34" charset="0"/>
              </a:rPr>
              <a:pPr fontAlgn="base">
                <a:spcBef>
                  <a:spcPct val="0"/>
                </a:spcBef>
                <a:spcAft>
                  <a:spcPct val="0"/>
                </a:spcAft>
                <a:defRPr/>
              </a:pPr>
              <a:t>8</a:t>
            </a:fld>
            <a:endParaRPr lang="en-US" dirty="0">
              <a:latin typeface="Arial" pitchFamily="34" charset="0"/>
              <a:cs typeface="Arial" pitchFamily="34" charset="0"/>
            </a:endParaRP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948262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373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Response to Request for Exemption</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9296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233767"/>
      </p:ext>
    </p:extLst>
  </p:cSld>
  <p:clrMapOvr>
    <a:masterClrMapping/>
  </p:clrMapOvr>
</p:sld>
</file>

<file path=ppt/theme/theme1.xml><?xml version="1.0" encoding="utf-8"?>
<a:theme xmlns:a="http://schemas.openxmlformats.org/drawingml/2006/main" name="1_SAMHSA_PPT_Template_508P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anchor="ctr"/>
      <a:lstStyle>
        <a:defPPr algn="r" fontAlgn="auto">
          <a:spcBef>
            <a:spcPts val="0"/>
          </a:spcBef>
          <a:spcAft>
            <a:spcPts val="0"/>
          </a:spcAft>
          <a:defRPr sz="1200" b="1">
            <a:latin typeface="+mn-lt"/>
            <a:cs typeface="+mn-cs"/>
          </a:defRPr>
        </a:defPPr>
      </a:lstStyle>
    </a:txDef>
  </a:objectDefaults>
  <a:extraClrSchemeLst/>
</a:theme>
</file>

<file path=ppt/theme/theme2.xml><?xml version="1.0" encoding="utf-8"?>
<a:theme xmlns:a="http://schemas.openxmlformats.org/drawingml/2006/main" name="78_Office Theme">
  <a:themeElements>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Misc_AATOD_BD_Clark_110913_Philadelphia_PA">
  <a:themeElements>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8_Office Theme">
  <a:themeElements>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471</Words>
  <Application>Microsoft Office PowerPoint</Application>
  <PresentationFormat>On-screen Show (4:3)</PresentationFormat>
  <Paragraphs>48</Paragraphs>
  <Slides>11</Slides>
  <Notes>9</Notes>
  <HiddenSlides>0</HiddenSlides>
  <MMClips>0</MMClips>
  <ScaleCrop>false</ScaleCrop>
  <HeadingPairs>
    <vt:vector size="4" baseType="variant">
      <vt:variant>
        <vt:lpstr>Theme</vt:lpstr>
      </vt:variant>
      <vt:variant>
        <vt:i4>4</vt:i4>
      </vt:variant>
      <vt:variant>
        <vt:lpstr>Slide Titles</vt:lpstr>
      </vt:variant>
      <vt:variant>
        <vt:i4>11</vt:i4>
      </vt:variant>
    </vt:vector>
  </HeadingPairs>
  <TitlesOfParts>
    <vt:vector size="15" baseType="lpstr">
      <vt:lpstr>1_SAMHSA_PPT_Template_508PSH</vt:lpstr>
      <vt:lpstr>78_Office Theme</vt:lpstr>
      <vt:lpstr>4_Misc_AATOD_BD_Clark_110913_Philadelphia_PA</vt:lpstr>
      <vt:lpstr>88_Office Theme</vt:lpstr>
      <vt:lpstr>PowerPoint Presentation</vt:lpstr>
      <vt:lpstr>PowerPoint Presentation</vt:lpstr>
      <vt:lpstr>New Federal Guidelines for OTPs</vt:lpstr>
      <vt:lpstr>Federal Opioid Treatment Program Standards</vt:lpstr>
      <vt:lpstr>Possible Means to Address the Role of Advanced Practice Nurses and Physician Assistants</vt:lpstr>
      <vt:lpstr>OTP Justification for Exemption</vt:lpstr>
      <vt:lpstr>Proposed Exemption Process</vt:lpstr>
      <vt:lpstr>Sample Request for Exemption</vt:lpstr>
      <vt:lpstr>Sample Response to Request for Exemption</vt:lpstr>
      <vt:lpstr>Possible Regulatory Review and Revision</vt:lpstr>
      <vt:lpstr>PowerPoint Presentation</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DHHS</dc:creator>
  <cp:lastModifiedBy>CMI</cp:lastModifiedBy>
  <cp:revision>3</cp:revision>
  <dcterms:created xsi:type="dcterms:W3CDTF">2015-03-26T18:50:34Z</dcterms:created>
  <dcterms:modified xsi:type="dcterms:W3CDTF">2015-03-29T13:07:02Z</dcterms:modified>
</cp:coreProperties>
</file>